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052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2862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157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024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164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93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045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859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461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8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22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E6BCC-5A6D-472D-91BF-9519B858298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7BC7F-A112-4EDA-86B5-460DF697C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047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816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6240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096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8436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89860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2716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4744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6168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168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529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816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6240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096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8436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89860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2716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4744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6168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168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524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816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6240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096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8436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89860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2716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4744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6168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168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377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816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6240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096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8436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89860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2716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4744" y="931364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6168" y="5151297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168" y="3037121"/>
            <a:ext cx="293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 smtClean="0">
                <a:latin typeface="+mj-lt"/>
              </a:rPr>
              <a:t>[type]</a:t>
            </a:r>
            <a:endParaRPr lang="en-AU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4305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108</Words>
  <Application>Microsoft Office PowerPoint</Application>
  <PresentationFormat>A4 Paper (210x297 mm)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Fairy Poppins</dc:creator>
  <cp:lastModifiedBy>FP</cp:lastModifiedBy>
  <cp:revision>1</cp:revision>
  <dcterms:created xsi:type="dcterms:W3CDTF">2018-01-15T11:10:42Z</dcterms:created>
  <dcterms:modified xsi:type="dcterms:W3CDTF">2018-01-15T11:11:57Z</dcterms:modified>
</cp:coreProperties>
</file>