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4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E6BCC-5A6D-472D-91BF-9519B8582986}" type="datetimeFigureOut">
              <a:rPr lang="en-AU" smtClean="0"/>
              <a:t>15/01/2018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BC7F-A112-4EDA-86B5-460DF697C7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0522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E6BCC-5A6D-472D-91BF-9519B8582986}" type="datetimeFigureOut">
              <a:rPr lang="en-AU" smtClean="0"/>
              <a:t>15/01/2018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BC7F-A112-4EDA-86B5-460DF697C7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32862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E6BCC-5A6D-472D-91BF-9519B8582986}" type="datetimeFigureOut">
              <a:rPr lang="en-AU" smtClean="0"/>
              <a:t>15/01/2018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BC7F-A112-4EDA-86B5-460DF697C7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71578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E6BCC-5A6D-472D-91BF-9519B8582986}" type="datetimeFigureOut">
              <a:rPr lang="en-AU" smtClean="0"/>
              <a:t>15/01/2018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BC7F-A112-4EDA-86B5-460DF697C7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0244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E6BCC-5A6D-472D-91BF-9519B8582986}" type="datetimeFigureOut">
              <a:rPr lang="en-AU" smtClean="0"/>
              <a:t>15/01/2018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BC7F-A112-4EDA-86B5-460DF697C7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1643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E6BCC-5A6D-472D-91BF-9519B8582986}" type="datetimeFigureOut">
              <a:rPr lang="en-AU" smtClean="0"/>
              <a:t>15/01/2018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BC7F-A112-4EDA-86B5-460DF697C7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2931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E6BCC-5A6D-472D-91BF-9519B8582986}" type="datetimeFigureOut">
              <a:rPr lang="en-AU" smtClean="0"/>
              <a:t>15/01/2018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BC7F-A112-4EDA-86B5-460DF697C7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0450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E6BCC-5A6D-472D-91BF-9519B8582986}" type="datetimeFigureOut">
              <a:rPr lang="en-AU" smtClean="0"/>
              <a:t>15/01/2018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BC7F-A112-4EDA-86B5-460DF697C7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8595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E6BCC-5A6D-472D-91BF-9519B8582986}" type="datetimeFigureOut">
              <a:rPr lang="en-AU" smtClean="0"/>
              <a:t>15/01/2018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BC7F-A112-4EDA-86B5-460DF697C7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4615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E6BCC-5A6D-472D-91BF-9519B8582986}" type="datetimeFigureOut">
              <a:rPr lang="en-AU" smtClean="0"/>
              <a:t>15/01/2018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BC7F-A112-4EDA-86B5-460DF697C7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85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E6BCC-5A6D-472D-91BF-9519B8582986}" type="datetimeFigureOut">
              <a:rPr lang="en-AU" smtClean="0"/>
              <a:t>15/01/2018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87BC7F-A112-4EDA-86B5-460DF697C7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42250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E6BCC-5A6D-472D-91BF-9519B8582986}" type="datetimeFigureOut">
              <a:rPr lang="en-AU" smtClean="0"/>
              <a:t>15/01/2018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7BC7F-A112-4EDA-86B5-460DF697C7B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0472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4816" y="931364"/>
            <a:ext cx="2937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dirty="0" smtClean="0">
                <a:latin typeface="+mj-lt"/>
              </a:rPr>
              <a:t>[type]</a:t>
            </a:r>
            <a:endParaRPr lang="en-AU" sz="60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6240" y="5151297"/>
            <a:ext cx="2937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dirty="0" smtClean="0">
                <a:latin typeface="+mj-lt"/>
              </a:rPr>
              <a:t>[type]</a:t>
            </a:r>
            <a:endParaRPr lang="en-AU" sz="60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9096" y="3037121"/>
            <a:ext cx="2937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dirty="0" smtClean="0">
                <a:latin typeface="+mj-lt"/>
              </a:rPr>
              <a:t>[type]</a:t>
            </a:r>
            <a:endParaRPr lang="en-AU" sz="60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78436" y="931364"/>
            <a:ext cx="2937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dirty="0" smtClean="0">
                <a:latin typeface="+mj-lt"/>
              </a:rPr>
              <a:t>[type]</a:t>
            </a:r>
            <a:endParaRPr lang="en-AU" sz="60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89860" y="5151297"/>
            <a:ext cx="2937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dirty="0" smtClean="0">
                <a:latin typeface="+mj-lt"/>
              </a:rPr>
              <a:t>[type]</a:t>
            </a:r>
            <a:endParaRPr lang="en-AU" sz="60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92716" y="3037121"/>
            <a:ext cx="2937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dirty="0" smtClean="0">
                <a:latin typeface="+mj-lt"/>
              </a:rPr>
              <a:t>[type]</a:t>
            </a:r>
            <a:endParaRPr lang="en-AU" sz="60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04744" y="931364"/>
            <a:ext cx="2937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dirty="0" smtClean="0">
                <a:latin typeface="+mj-lt"/>
              </a:rPr>
              <a:t>[type]</a:t>
            </a:r>
            <a:endParaRPr lang="en-AU" sz="60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16168" y="5151297"/>
            <a:ext cx="2937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dirty="0" smtClean="0">
                <a:latin typeface="+mj-lt"/>
              </a:rPr>
              <a:t>[type]</a:t>
            </a:r>
            <a:endParaRPr lang="en-AU" sz="60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16168" y="3037121"/>
            <a:ext cx="2937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dirty="0" smtClean="0">
                <a:latin typeface="+mj-lt"/>
              </a:rPr>
              <a:t>[type]</a:t>
            </a:r>
            <a:endParaRPr lang="en-AU" sz="6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15295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4816" y="931364"/>
            <a:ext cx="2937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dirty="0" smtClean="0">
                <a:latin typeface="+mj-lt"/>
              </a:rPr>
              <a:t>[type]</a:t>
            </a:r>
            <a:endParaRPr lang="en-AU" sz="60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6240" y="5151297"/>
            <a:ext cx="2937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dirty="0" smtClean="0">
                <a:latin typeface="+mj-lt"/>
              </a:rPr>
              <a:t>[type]</a:t>
            </a:r>
            <a:endParaRPr lang="en-AU" sz="60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9096" y="3037121"/>
            <a:ext cx="2937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dirty="0" smtClean="0">
                <a:latin typeface="+mj-lt"/>
              </a:rPr>
              <a:t>[type]</a:t>
            </a:r>
            <a:endParaRPr lang="en-AU" sz="60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78436" y="931364"/>
            <a:ext cx="2937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dirty="0" smtClean="0">
                <a:latin typeface="+mj-lt"/>
              </a:rPr>
              <a:t>[type]</a:t>
            </a:r>
            <a:endParaRPr lang="en-AU" sz="60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89860" y="5151297"/>
            <a:ext cx="2937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dirty="0" smtClean="0">
                <a:latin typeface="+mj-lt"/>
              </a:rPr>
              <a:t>[type]</a:t>
            </a:r>
            <a:endParaRPr lang="en-AU" sz="60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92716" y="3037121"/>
            <a:ext cx="2937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dirty="0" smtClean="0">
                <a:latin typeface="+mj-lt"/>
              </a:rPr>
              <a:t>[type]</a:t>
            </a:r>
            <a:endParaRPr lang="en-AU" sz="60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04744" y="931364"/>
            <a:ext cx="2937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dirty="0" smtClean="0">
                <a:latin typeface="+mj-lt"/>
              </a:rPr>
              <a:t>[type]</a:t>
            </a:r>
            <a:endParaRPr lang="en-AU" sz="60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16168" y="5151297"/>
            <a:ext cx="2937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dirty="0" smtClean="0">
                <a:latin typeface="+mj-lt"/>
              </a:rPr>
              <a:t>[type]</a:t>
            </a:r>
            <a:endParaRPr lang="en-AU" sz="60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16168" y="3037121"/>
            <a:ext cx="2937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dirty="0" smtClean="0">
                <a:latin typeface="+mj-lt"/>
              </a:rPr>
              <a:t>[type]</a:t>
            </a:r>
            <a:endParaRPr lang="en-AU" sz="6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65242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4816" y="931364"/>
            <a:ext cx="2937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dirty="0" smtClean="0">
                <a:latin typeface="+mj-lt"/>
              </a:rPr>
              <a:t>[type]</a:t>
            </a:r>
            <a:endParaRPr lang="en-AU" sz="60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6240" y="5151297"/>
            <a:ext cx="2937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dirty="0" smtClean="0">
                <a:latin typeface="+mj-lt"/>
              </a:rPr>
              <a:t>[type]</a:t>
            </a:r>
            <a:endParaRPr lang="en-AU" sz="60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9096" y="3037121"/>
            <a:ext cx="2937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dirty="0" smtClean="0">
                <a:latin typeface="+mj-lt"/>
              </a:rPr>
              <a:t>[type]</a:t>
            </a:r>
            <a:endParaRPr lang="en-AU" sz="60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78436" y="931364"/>
            <a:ext cx="2937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dirty="0" smtClean="0">
                <a:latin typeface="+mj-lt"/>
              </a:rPr>
              <a:t>[type]</a:t>
            </a:r>
            <a:endParaRPr lang="en-AU" sz="60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89860" y="5151297"/>
            <a:ext cx="2937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dirty="0" smtClean="0">
                <a:latin typeface="+mj-lt"/>
              </a:rPr>
              <a:t>[type]</a:t>
            </a:r>
            <a:endParaRPr lang="en-AU" sz="60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92716" y="3037121"/>
            <a:ext cx="2937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dirty="0" smtClean="0">
                <a:latin typeface="+mj-lt"/>
              </a:rPr>
              <a:t>[type]</a:t>
            </a:r>
            <a:endParaRPr lang="en-AU" sz="60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04744" y="931364"/>
            <a:ext cx="2937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dirty="0" smtClean="0">
                <a:latin typeface="+mj-lt"/>
              </a:rPr>
              <a:t>[type]</a:t>
            </a:r>
            <a:endParaRPr lang="en-AU" sz="60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16168" y="5151297"/>
            <a:ext cx="2937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dirty="0" smtClean="0">
                <a:latin typeface="+mj-lt"/>
              </a:rPr>
              <a:t>[type]</a:t>
            </a:r>
            <a:endParaRPr lang="en-AU" sz="60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16168" y="3037121"/>
            <a:ext cx="2937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dirty="0" smtClean="0">
                <a:latin typeface="+mj-lt"/>
              </a:rPr>
              <a:t>[type]</a:t>
            </a:r>
            <a:endParaRPr lang="en-AU" sz="6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93771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4816" y="931364"/>
            <a:ext cx="2937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dirty="0" smtClean="0">
                <a:latin typeface="+mj-lt"/>
              </a:rPr>
              <a:t>[type]</a:t>
            </a:r>
            <a:endParaRPr lang="en-AU" sz="6000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6240" y="5151297"/>
            <a:ext cx="2937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dirty="0" smtClean="0">
                <a:latin typeface="+mj-lt"/>
              </a:rPr>
              <a:t>[type]</a:t>
            </a:r>
            <a:endParaRPr lang="en-AU" sz="60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9096" y="3037121"/>
            <a:ext cx="2937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dirty="0" smtClean="0">
                <a:latin typeface="+mj-lt"/>
              </a:rPr>
              <a:t>[type]</a:t>
            </a:r>
            <a:endParaRPr lang="en-AU" sz="60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78436" y="931364"/>
            <a:ext cx="2937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dirty="0" smtClean="0">
                <a:latin typeface="+mj-lt"/>
              </a:rPr>
              <a:t>[type]</a:t>
            </a:r>
            <a:endParaRPr lang="en-AU" sz="6000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89860" y="5151297"/>
            <a:ext cx="2937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dirty="0" smtClean="0">
                <a:latin typeface="+mj-lt"/>
              </a:rPr>
              <a:t>[type]</a:t>
            </a:r>
            <a:endParaRPr lang="en-AU" sz="60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92716" y="3037121"/>
            <a:ext cx="2937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dirty="0" smtClean="0">
                <a:latin typeface="+mj-lt"/>
              </a:rPr>
              <a:t>[type]</a:t>
            </a:r>
            <a:endParaRPr lang="en-AU" sz="6000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504744" y="931364"/>
            <a:ext cx="2937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dirty="0" smtClean="0">
                <a:latin typeface="+mj-lt"/>
              </a:rPr>
              <a:t>[type]</a:t>
            </a:r>
            <a:endParaRPr lang="en-AU" sz="60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16168" y="5151297"/>
            <a:ext cx="2937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dirty="0" smtClean="0">
                <a:latin typeface="+mj-lt"/>
              </a:rPr>
              <a:t>[type]</a:t>
            </a:r>
            <a:endParaRPr lang="en-AU" sz="6000" dirty="0"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516168" y="3037121"/>
            <a:ext cx="293708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6000" dirty="0" smtClean="0">
                <a:latin typeface="+mj-lt"/>
              </a:rPr>
              <a:t>[type]</a:t>
            </a:r>
            <a:endParaRPr lang="en-AU" sz="6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843054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108</Words>
  <Application>Microsoft Office PowerPoint</Application>
  <PresentationFormat>A4 Paper (210x297 mm)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Fairy Poppins</dc:creator>
  <cp:lastModifiedBy>FP</cp:lastModifiedBy>
  <cp:revision>1</cp:revision>
  <dcterms:created xsi:type="dcterms:W3CDTF">2018-01-15T11:10:42Z</dcterms:created>
  <dcterms:modified xsi:type="dcterms:W3CDTF">2018-01-15T11:11:57Z</dcterms:modified>
</cp:coreProperties>
</file>