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23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795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819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43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952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32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80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549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126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172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533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812C-2C14-49AB-94CF-6651F37359B6}" type="datetimeFigureOut">
              <a:rPr lang="en-AU" smtClean="0"/>
              <a:t>15/01/2018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E655E-7C00-4B73-A21B-730184F68C7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11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29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0834" y="2108887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508423" y="2127710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164228" y="2146533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820033" y="2146533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475838" y="2146533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73109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0834" y="2108887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508423" y="2127710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164228" y="2146533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820033" y="2146533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475838" y="2146533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961455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0834" y="2108887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508423" y="2127710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164228" y="2146533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820033" y="2146533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475838" y="2146533"/>
            <a:ext cx="1466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/>
              <a:t>[type here]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907477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60</Words>
  <Application>Microsoft Office PowerPoint</Application>
  <PresentationFormat>A4 Paper (210x297 mm)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Fairy Poppins</dc:creator>
  <cp:keywords>Fairy Poppins</cp:keywords>
  <cp:lastModifiedBy>FP</cp:lastModifiedBy>
  <cp:revision>2</cp:revision>
  <dcterms:created xsi:type="dcterms:W3CDTF">2016-03-28T15:46:11Z</dcterms:created>
  <dcterms:modified xsi:type="dcterms:W3CDTF">2018-01-15T10:57:25Z</dcterms:modified>
</cp:coreProperties>
</file>