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57" r:id="rId3"/>
    <p:sldId id="261" r:id="rId4"/>
    <p:sldId id="266" r:id="rId5"/>
    <p:sldId id="267" r:id="rId6"/>
    <p:sldId id="265" r:id="rId7"/>
    <p:sldId id="263" r:id="rId8"/>
    <p:sldId id="264" r:id="rId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8D6-3667-4D19-971F-36DCE3ACD096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47D6-F9E6-4706-BD9C-23815FE639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43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8D6-3667-4D19-971F-36DCE3ACD096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47D6-F9E6-4706-BD9C-23815FE639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62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8D6-3667-4D19-971F-36DCE3ACD096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47D6-F9E6-4706-BD9C-23815FE639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37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8D6-3667-4D19-971F-36DCE3ACD096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47D6-F9E6-4706-BD9C-23815FE639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7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8D6-3667-4D19-971F-36DCE3ACD096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47D6-F9E6-4706-BD9C-23815FE639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00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8D6-3667-4D19-971F-36DCE3ACD096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47D6-F9E6-4706-BD9C-23815FE639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17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8D6-3667-4D19-971F-36DCE3ACD096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47D6-F9E6-4706-BD9C-23815FE639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4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8D6-3667-4D19-971F-36DCE3ACD096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47D6-F9E6-4706-BD9C-23815FE639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441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8D6-3667-4D19-971F-36DCE3ACD096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47D6-F9E6-4706-BD9C-23815FE639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45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8D6-3667-4D19-971F-36DCE3ACD096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47D6-F9E6-4706-BD9C-23815FE639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47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38D6-3667-4D19-971F-36DCE3ACD096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47D6-F9E6-4706-BD9C-23815FE639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94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38D6-3667-4D19-971F-36DCE3ACD096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47D6-F9E6-4706-BD9C-23815FE639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13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62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8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1230" y="1411866"/>
            <a:ext cx="635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1230" y="4068569"/>
            <a:ext cx="635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</p:spTree>
    <p:extLst>
      <p:ext uri="{BB962C8B-B14F-4D97-AF65-F5344CB8AC3E}">
        <p14:creationId xmlns:p14="http://schemas.microsoft.com/office/powerpoint/2010/main" val="193041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6559" y="1362439"/>
            <a:ext cx="635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7089" y="4052093"/>
            <a:ext cx="635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</p:spTree>
    <p:extLst>
      <p:ext uri="{BB962C8B-B14F-4D97-AF65-F5344CB8AC3E}">
        <p14:creationId xmlns:p14="http://schemas.microsoft.com/office/powerpoint/2010/main" val="23922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1230" y="1411866"/>
            <a:ext cx="635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5326" y="4068568"/>
            <a:ext cx="635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</p:spTree>
    <p:extLst>
      <p:ext uri="{BB962C8B-B14F-4D97-AF65-F5344CB8AC3E}">
        <p14:creationId xmlns:p14="http://schemas.microsoft.com/office/powerpoint/2010/main" val="73286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8321" y="1387152"/>
            <a:ext cx="635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6516" y="4027380"/>
            <a:ext cx="6352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</p:spTree>
    <p:extLst>
      <p:ext uri="{BB962C8B-B14F-4D97-AF65-F5344CB8AC3E}">
        <p14:creationId xmlns:p14="http://schemas.microsoft.com/office/powerpoint/2010/main" val="176200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766" y="476871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4766" y="1733141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4766" y="2989411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4766" y="4245681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766" y="5501951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2831" y="476871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2831" y="1733141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2831" y="2989410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2831" y="4262157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2831" y="5501950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0896" y="476871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0896" y="1733140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7946" y="2989410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9710" y="4245679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12658" y="5510188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</p:spTree>
    <p:extLst>
      <p:ext uri="{BB962C8B-B14F-4D97-AF65-F5344CB8AC3E}">
        <p14:creationId xmlns:p14="http://schemas.microsoft.com/office/powerpoint/2010/main" val="132597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432" y="488302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4194" y="1733140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2432" y="2989409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94" y="4245679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766" y="5501951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8734" y="476870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7545" y="1733140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7545" y="2996721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7545" y="4260302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8712" y="5510188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95037" y="488302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0896" y="1733140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2658" y="2989410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9710" y="4245679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12658" y="5510188"/>
            <a:ext cx="2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[type text here]</a:t>
            </a:r>
          </a:p>
        </p:txBody>
      </p:sp>
    </p:spTree>
    <p:extLst>
      <p:ext uri="{BB962C8B-B14F-4D97-AF65-F5344CB8AC3E}">
        <p14:creationId xmlns:p14="http://schemas.microsoft.com/office/powerpoint/2010/main" val="100558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190</Words>
  <Application>Microsoft Office PowerPoint</Application>
  <PresentationFormat>A4 Paper (210x297 mm)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Fairy Poppins</dc:creator>
  <cp:keywords>Fairy Poppins</cp:keywords>
  <cp:lastModifiedBy>FP</cp:lastModifiedBy>
  <cp:revision>3</cp:revision>
  <dcterms:created xsi:type="dcterms:W3CDTF">2015-05-05T12:42:55Z</dcterms:created>
  <dcterms:modified xsi:type="dcterms:W3CDTF">2018-01-15T11:02:34Z</dcterms:modified>
</cp:coreProperties>
</file>