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08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59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2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64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63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3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6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786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91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23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22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D5D4-3FCA-441F-AC8F-CD8590EB8C1F}" type="datetimeFigureOut">
              <a:rPr lang="en-AU" smtClean="0"/>
              <a:t>15/01/2018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ED31-4F43-45D9-B24D-371A62175A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65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13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0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47" y="5608807"/>
            <a:ext cx="4184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b="1" dirty="0" smtClean="0">
                <a:cs typeface="Arial" panose="020B0604020202020204" pitchFamily="34" charset="0"/>
              </a:rPr>
              <a:t>[type here]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747" y="2490785"/>
            <a:ext cx="4184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b="1" dirty="0" smtClean="0">
                <a:cs typeface="Arial" panose="020B0604020202020204" pitchFamily="34" charset="0"/>
              </a:rPr>
              <a:t>[type here]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568" y="2490785"/>
            <a:ext cx="4184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b="1" dirty="0" smtClean="0">
                <a:cs typeface="Arial" panose="020B0604020202020204" pitchFamily="34" charset="0"/>
              </a:rPr>
              <a:t>[type here]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5568" y="5608807"/>
            <a:ext cx="4184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000" b="1" dirty="0" smtClean="0">
                <a:cs typeface="Arial" panose="020B0604020202020204" pitchFamily="34" charset="0"/>
              </a:rPr>
              <a:t>[type here]</a:t>
            </a:r>
          </a:p>
        </p:txBody>
      </p:sp>
    </p:spTree>
    <p:extLst>
      <p:ext uri="{BB962C8B-B14F-4D97-AF65-F5344CB8AC3E}">
        <p14:creationId xmlns:p14="http://schemas.microsoft.com/office/powerpoint/2010/main" val="399373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9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64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17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58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8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30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35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71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16</Words>
  <Application>Microsoft Office PowerPoint</Application>
  <PresentationFormat>A4 Paper (210x297 mm)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Fairy Poppins</dc:creator>
  <cp:keywords>Fairy Poppins</cp:keywords>
  <cp:lastModifiedBy>FP</cp:lastModifiedBy>
  <cp:revision>5</cp:revision>
  <dcterms:created xsi:type="dcterms:W3CDTF">2017-01-13T03:11:50Z</dcterms:created>
  <dcterms:modified xsi:type="dcterms:W3CDTF">2018-01-15T11:01:20Z</dcterms:modified>
</cp:coreProperties>
</file>