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87" r:id="rId2"/>
    <p:sldId id="288" r:id="rId3"/>
    <p:sldId id="289" r:id="rId4"/>
    <p:sldId id="268" r:id="rId5"/>
    <p:sldId id="284" r:id="rId6"/>
    <p:sldId id="269" r:id="rId7"/>
    <p:sldId id="273" r:id="rId8"/>
    <p:sldId id="270" r:id="rId9"/>
    <p:sldId id="290" r:id="rId10"/>
    <p:sldId id="286" r:id="rId11"/>
    <p:sldId id="291" r:id="rId12"/>
    <p:sldId id="292" r:id="rId13"/>
  </p:sldIdLst>
  <p:sldSz cx="9906000" cy="6858000" type="A4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8" autoAdjust="0"/>
    <p:restoredTop sz="92865" autoAdjust="0"/>
  </p:normalViewPr>
  <p:slideViewPr>
    <p:cSldViewPr snapToGrid="0">
      <p:cViewPr varScale="1">
        <p:scale>
          <a:sx n="108" d="100"/>
          <a:sy n="108" d="100"/>
        </p:scale>
        <p:origin x="7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8078B299-4E17-4929-917F-411056C83A89}" type="datetimeFigureOut">
              <a:rPr lang="en-AU" smtClean="0"/>
              <a:t>18/11/2018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1252538"/>
            <a:ext cx="48815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748C9278-6A92-42D7-AD3C-F0F9F19FB1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157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D9D0-1336-4B1C-8A30-0F7141E7F7A7}" type="datetimeFigureOut">
              <a:rPr lang="en-AU" smtClean="0"/>
              <a:t>18/11/2018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3E6D-4A2D-47F6-8403-345592F9C7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626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D9D0-1336-4B1C-8A30-0F7141E7F7A7}" type="datetimeFigureOut">
              <a:rPr lang="en-AU" smtClean="0"/>
              <a:t>18/11/2018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3E6D-4A2D-47F6-8403-345592F9C7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7748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D9D0-1336-4B1C-8A30-0F7141E7F7A7}" type="datetimeFigureOut">
              <a:rPr lang="en-AU" smtClean="0"/>
              <a:t>18/11/2018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3E6D-4A2D-47F6-8403-345592F9C7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553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D9D0-1336-4B1C-8A30-0F7141E7F7A7}" type="datetimeFigureOut">
              <a:rPr lang="en-AU" smtClean="0"/>
              <a:t>18/11/2018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3E6D-4A2D-47F6-8403-345592F9C7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373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D9D0-1336-4B1C-8A30-0F7141E7F7A7}" type="datetimeFigureOut">
              <a:rPr lang="en-AU" smtClean="0"/>
              <a:t>18/11/2018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3E6D-4A2D-47F6-8403-345592F9C7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202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D9D0-1336-4B1C-8A30-0F7141E7F7A7}" type="datetimeFigureOut">
              <a:rPr lang="en-AU" smtClean="0"/>
              <a:t>18/11/2018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3E6D-4A2D-47F6-8403-345592F9C7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7825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D9D0-1336-4B1C-8A30-0F7141E7F7A7}" type="datetimeFigureOut">
              <a:rPr lang="en-AU" smtClean="0"/>
              <a:t>18/11/2018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3E6D-4A2D-47F6-8403-345592F9C7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488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D9D0-1336-4B1C-8A30-0F7141E7F7A7}" type="datetimeFigureOut">
              <a:rPr lang="en-AU" smtClean="0"/>
              <a:t>18/11/2018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3E6D-4A2D-47F6-8403-345592F9C7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417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D9D0-1336-4B1C-8A30-0F7141E7F7A7}" type="datetimeFigureOut">
              <a:rPr lang="en-AU" smtClean="0"/>
              <a:t>18/11/2018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3E6D-4A2D-47F6-8403-345592F9C7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6692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D9D0-1336-4B1C-8A30-0F7141E7F7A7}" type="datetimeFigureOut">
              <a:rPr lang="en-AU" smtClean="0"/>
              <a:t>18/11/2018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3E6D-4A2D-47F6-8403-345592F9C7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395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D9D0-1336-4B1C-8A30-0F7141E7F7A7}" type="datetimeFigureOut">
              <a:rPr lang="en-AU" smtClean="0"/>
              <a:t>18/11/2018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3E6D-4A2D-47F6-8403-345592F9C7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2109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AD9D0-1336-4B1C-8A30-0F7141E7F7A7}" type="datetimeFigureOut">
              <a:rPr lang="en-AU" smtClean="0"/>
              <a:t>18/11/2018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E3E6D-4A2D-47F6-8403-345592F9C7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764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519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61096"/>
              </p:ext>
            </p:extLst>
          </p:nvPr>
        </p:nvGraphicFramePr>
        <p:xfrm>
          <a:off x="156518" y="140043"/>
          <a:ext cx="2183027" cy="6498624"/>
        </p:xfrm>
        <a:graphic>
          <a:graphicData uri="http://schemas.openxmlformats.org/drawingml/2006/table">
            <a:tbl>
              <a:tblPr/>
              <a:tblGrid>
                <a:gridCol w="2183027"/>
              </a:tblGrid>
              <a:tr h="507113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8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517916"/>
              </p:ext>
            </p:extLst>
          </p:nvPr>
        </p:nvGraphicFramePr>
        <p:xfrm>
          <a:off x="2629631" y="142917"/>
          <a:ext cx="2183027" cy="6498624"/>
        </p:xfrm>
        <a:graphic>
          <a:graphicData uri="http://schemas.openxmlformats.org/drawingml/2006/table">
            <a:tbl>
              <a:tblPr/>
              <a:tblGrid>
                <a:gridCol w="2183027"/>
              </a:tblGrid>
              <a:tr h="507113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8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954948"/>
              </p:ext>
            </p:extLst>
          </p:nvPr>
        </p:nvGraphicFramePr>
        <p:xfrm>
          <a:off x="5087664" y="140041"/>
          <a:ext cx="2183027" cy="6498624"/>
        </p:xfrm>
        <a:graphic>
          <a:graphicData uri="http://schemas.openxmlformats.org/drawingml/2006/table">
            <a:tbl>
              <a:tblPr/>
              <a:tblGrid>
                <a:gridCol w="2183027"/>
              </a:tblGrid>
              <a:tr h="507113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8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676262"/>
              </p:ext>
            </p:extLst>
          </p:nvPr>
        </p:nvGraphicFramePr>
        <p:xfrm>
          <a:off x="7545698" y="140042"/>
          <a:ext cx="2183027" cy="6498624"/>
        </p:xfrm>
        <a:graphic>
          <a:graphicData uri="http://schemas.openxmlformats.org/drawingml/2006/table">
            <a:tbl>
              <a:tblPr/>
              <a:tblGrid>
                <a:gridCol w="2183027"/>
              </a:tblGrid>
              <a:tr h="507113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8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256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61096"/>
              </p:ext>
            </p:extLst>
          </p:nvPr>
        </p:nvGraphicFramePr>
        <p:xfrm>
          <a:off x="156518" y="140043"/>
          <a:ext cx="2183027" cy="6498624"/>
        </p:xfrm>
        <a:graphic>
          <a:graphicData uri="http://schemas.openxmlformats.org/drawingml/2006/table">
            <a:tbl>
              <a:tblPr/>
              <a:tblGrid>
                <a:gridCol w="2183027"/>
              </a:tblGrid>
              <a:tr h="507113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8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517916"/>
              </p:ext>
            </p:extLst>
          </p:nvPr>
        </p:nvGraphicFramePr>
        <p:xfrm>
          <a:off x="2629631" y="142917"/>
          <a:ext cx="2183027" cy="6498624"/>
        </p:xfrm>
        <a:graphic>
          <a:graphicData uri="http://schemas.openxmlformats.org/drawingml/2006/table">
            <a:tbl>
              <a:tblPr/>
              <a:tblGrid>
                <a:gridCol w="2183027"/>
              </a:tblGrid>
              <a:tr h="507113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8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954948"/>
              </p:ext>
            </p:extLst>
          </p:nvPr>
        </p:nvGraphicFramePr>
        <p:xfrm>
          <a:off x="5087664" y="140041"/>
          <a:ext cx="2183027" cy="6498624"/>
        </p:xfrm>
        <a:graphic>
          <a:graphicData uri="http://schemas.openxmlformats.org/drawingml/2006/table">
            <a:tbl>
              <a:tblPr/>
              <a:tblGrid>
                <a:gridCol w="2183027"/>
              </a:tblGrid>
              <a:tr h="507113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8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676262"/>
              </p:ext>
            </p:extLst>
          </p:nvPr>
        </p:nvGraphicFramePr>
        <p:xfrm>
          <a:off x="7545698" y="140042"/>
          <a:ext cx="2183027" cy="6498624"/>
        </p:xfrm>
        <a:graphic>
          <a:graphicData uri="http://schemas.openxmlformats.org/drawingml/2006/table">
            <a:tbl>
              <a:tblPr/>
              <a:tblGrid>
                <a:gridCol w="2183027"/>
              </a:tblGrid>
              <a:tr h="507113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8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92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61096"/>
              </p:ext>
            </p:extLst>
          </p:nvPr>
        </p:nvGraphicFramePr>
        <p:xfrm>
          <a:off x="156518" y="140043"/>
          <a:ext cx="2183027" cy="6498624"/>
        </p:xfrm>
        <a:graphic>
          <a:graphicData uri="http://schemas.openxmlformats.org/drawingml/2006/table">
            <a:tbl>
              <a:tblPr/>
              <a:tblGrid>
                <a:gridCol w="2183027"/>
              </a:tblGrid>
              <a:tr h="507113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8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517916"/>
              </p:ext>
            </p:extLst>
          </p:nvPr>
        </p:nvGraphicFramePr>
        <p:xfrm>
          <a:off x="2629631" y="142917"/>
          <a:ext cx="2183027" cy="6498624"/>
        </p:xfrm>
        <a:graphic>
          <a:graphicData uri="http://schemas.openxmlformats.org/drawingml/2006/table">
            <a:tbl>
              <a:tblPr/>
              <a:tblGrid>
                <a:gridCol w="2183027"/>
              </a:tblGrid>
              <a:tr h="507113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8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954948"/>
              </p:ext>
            </p:extLst>
          </p:nvPr>
        </p:nvGraphicFramePr>
        <p:xfrm>
          <a:off x="5087664" y="140041"/>
          <a:ext cx="2183027" cy="6498624"/>
        </p:xfrm>
        <a:graphic>
          <a:graphicData uri="http://schemas.openxmlformats.org/drawingml/2006/table">
            <a:tbl>
              <a:tblPr/>
              <a:tblGrid>
                <a:gridCol w="2183027"/>
              </a:tblGrid>
              <a:tr h="507113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8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676262"/>
              </p:ext>
            </p:extLst>
          </p:nvPr>
        </p:nvGraphicFramePr>
        <p:xfrm>
          <a:off x="7545698" y="140042"/>
          <a:ext cx="2183027" cy="6498624"/>
        </p:xfrm>
        <a:graphic>
          <a:graphicData uri="http://schemas.openxmlformats.org/drawingml/2006/table">
            <a:tbl>
              <a:tblPr/>
              <a:tblGrid>
                <a:gridCol w="2183027"/>
              </a:tblGrid>
              <a:tr h="507113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8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8939">
                <a:tc>
                  <a:txBody>
                    <a:bodyPr/>
                    <a:lstStyle/>
                    <a:p>
                      <a:pPr algn="ctr"/>
                      <a:r>
                        <a:rPr lang="en-A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A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568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629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006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6518" y="202187"/>
            <a:ext cx="2183027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Group 1</a:t>
            </a:r>
            <a:endParaRPr lang="en-AU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171596" y="841730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171596" y="1589244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141439" y="2338832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174266" y="3084909"/>
            <a:ext cx="21741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165388" y="3830986"/>
            <a:ext cx="21721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165388" y="4593064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17" name="TextBox 16"/>
          <p:cNvSpPr txBox="1"/>
          <p:nvPr/>
        </p:nvSpPr>
        <p:spPr>
          <a:xfrm>
            <a:off x="147648" y="5337655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154468" y="6094608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2638500" y="202187"/>
            <a:ext cx="2183027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Group 1</a:t>
            </a:r>
            <a:endParaRPr lang="en-AU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2653578" y="841730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2653578" y="1589244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22" name="TextBox 21"/>
          <p:cNvSpPr txBox="1"/>
          <p:nvPr/>
        </p:nvSpPr>
        <p:spPr>
          <a:xfrm>
            <a:off x="2623421" y="2338832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23" name="TextBox 22"/>
          <p:cNvSpPr txBox="1"/>
          <p:nvPr/>
        </p:nvSpPr>
        <p:spPr>
          <a:xfrm>
            <a:off x="2656248" y="3084909"/>
            <a:ext cx="21741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2647370" y="3830986"/>
            <a:ext cx="21721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25" name="TextBox 24"/>
          <p:cNvSpPr txBox="1"/>
          <p:nvPr/>
        </p:nvSpPr>
        <p:spPr>
          <a:xfrm>
            <a:off x="2647370" y="4593064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26" name="TextBox 25"/>
          <p:cNvSpPr txBox="1"/>
          <p:nvPr/>
        </p:nvSpPr>
        <p:spPr>
          <a:xfrm>
            <a:off x="2629630" y="5337655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2636450" y="6094608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5102115" y="193309"/>
            <a:ext cx="2183027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Group 1</a:t>
            </a:r>
            <a:endParaRPr lang="en-AU" sz="2200" dirty="0"/>
          </a:p>
        </p:txBody>
      </p:sp>
      <p:sp>
        <p:nvSpPr>
          <p:cNvPr id="29" name="TextBox 28"/>
          <p:cNvSpPr txBox="1"/>
          <p:nvPr/>
        </p:nvSpPr>
        <p:spPr>
          <a:xfrm>
            <a:off x="5117193" y="832852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30" name="TextBox 29"/>
          <p:cNvSpPr txBox="1"/>
          <p:nvPr/>
        </p:nvSpPr>
        <p:spPr>
          <a:xfrm>
            <a:off x="5117193" y="1580366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31" name="TextBox 30"/>
          <p:cNvSpPr txBox="1"/>
          <p:nvPr/>
        </p:nvSpPr>
        <p:spPr>
          <a:xfrm>
            <a:off x="5087036" y="2329954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32" name="TextBox 31"/>
          <p:cNvSpPr txBox="1"/>
          <p:nvPr/>
        </p:nvSpPr>
        <p:spPr>
          <a:xfrm>
            <a:off x="5119863" y="3076031"/>
            <a:ext cx="21741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33" name="TextBox 32"/>
          <p:cNvSpPr txBox="1"/>
          <p:nvPr/>
        </p:nvSpPr>
        <p:spPr>
          <a:xfrm>
            <a:off x="5110985" y="3822108"/>
            <a:ext cx="21721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34" name="TextBox 33"/>
          <p:cNvSpPr txBox="1"/>
          <p:nvPr/>
        </p:nvSpPr>
        <p:spPr>
          <a:xfrm>
            <a:off x="5110985" y="4584186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35" name="TextBox 34"/>
          <p:cNvSpPr txBox="1"/>
          <p:nvPr/>
        </p:nvSpPr>
        <p:spPr>
          <a:xfrm>
            <a:off x="5093245" y="5328777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36" name="TextBox 35"/>
          <p:cNvSpPr txBox="1"/>
          <p:nvPr/>
        </p:nvSpPr>
        <p:spPr>
          <a:xfrm>
            <a:off x="5100065" y="6085730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37" name="TextBox 36"/>
          <p:cNvSpPr txBox="1"/>
          <p:nvPr/>
        </p:nvSpPr>
        <p:spPr>
          <a:xfrm>
            <a:off x="7560157" y="202187"/>
            <a:ext cx="2183027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Group 1</a:t>
            </a:r>
            <a:endParaRPr lang="en-AU" sz="2200" dirty="0"/>
          </a:p>
        </p:txBody>
      </p:sp>
      <p:sp>
        <p:nvSpPr>
          <p:cNvPr id="38" name="TextBox 37"/>
          <p:cNvSpPr txBox="1"/>
          <p:nvPr/>
        </p:nvSpPr>
        <p:spPr>
          <a:xfrm>
            <a:off x="7575235" y="841730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39" name="TextBox 38"/>
          <p:cNvSpPr txBox="1"/>
          <p:nvPr/>
        </p:nvSpPr>
        <p:spPr>
          <a:xfrm>
            <a:off x="7575235" y="1589244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40" name="TextBox 39"/>
          <p:cNvSpPr txBox="1"/>
          <p:nvPr/>
        </p:nvSpPr>
        <p:spPr>
          <a:xfrm>
            <a:off x="7545078" y="2338832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41" name="TextBox 40"/>
          <p:cNvSpPr txBox="1"/>
          <p:nvPr/>
        </p:nvSpPr>
        <p:spPr>
          <a:xfrm>
            <a:off x="7577905" y="3084909"/>
            <a:ext cx="21741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42" name="TextBox 41"/>
          <p:cNvSpPr txBox="1"/>
          <p:nvPr/>
        </p:nvSpPr>
        <p:spPr>
          <a:xfrm>
            <a:off x="7569027" y="3830986"/>
            <a:ext cx="21721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43" name="TextBox 42"/>
          <p:cNvSpPr txBox="1"/>
          <p:nvPr/>
        </p:nvSpPr>
        <p:spPr>
          <a:xfrm>
            <a:off x="7569027" y="4593064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44" name="TextBox 43"/>
          <p:cNvSpPr txBox="1"/>
          <p:nvPr/>
        </p:nvSpPr>
        <p:spPr>
          <a:xfrm>
            <a:off x="7551287" y="5337655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45" name="TextBox 44"/>
          <p:cNvSpPr txBox="1"/>
          <p:nvPr/>
        </p:nvSpPr>
        <p:spPr>
          <a:xfrm>
            <a:off x="7558107" y="6094608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297659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6518" y="202187"/>
            <a:ext cx="2183027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Group 1</a:t>
            </a:r>
            <a:endParaRPr lang="en-AU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171596" y="841730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171596" y="1589244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141439" y="2338832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174266" y="3084909"/>
            <a:ext cx="21741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165388" y="3830986"/>
            <a:ext cx="21721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165388" y="4593064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2638500" y="202187"/>
            <a:ext cx="2183027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Group 1</a:t>
            </a:r>
            <a:endParaRPr lang="en-AU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2653578" y="841730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2653578" y="1589244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22" name="TextBox 21"/>
          <p:cNvSpPr txBox="1"/>
          <p:nvPr/>
        </p:nvSpPr>
        <p:spPr>
          <a:xfrm>
            <a:off x="2623421" y="2338832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23" name="TextBox 22"/>
          <p:cNvSpPr txBox="1"/>
          <p:nvPr/>
        </p:nvSpPr>
        <p:spPr>
          <a:xfrm>
            <a:off x="2656248" y="3084909"/>
            <a:ext cx="21741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2647370" y="3830986"/>
            <a:ext cx="21721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25" name="TextBox 24"/>
          <p:cNvSpPr txBox="1"/>
          <p:nvPr/>
        </p:nvSpPr>
        <p:spPr>
          <a:xfrm>
            <a:off x="2647370" y="4593064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5102115" y="193309"/>
            <a:ext cx="2183027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Group 1</a:t>
            </a:r>
            <a:endParaRPr lang="en-AU" sz="2200" dirty="0"/>
          </a:p>
        </p:txBody>
      </p:sp>
      <p:sp>
        <p:nvSpPr>
          <p:cNvPr id="29" name="TextBox 28"/>
          <p:cNvSpPr txBox="1"/>
          <p:nvPr/>
        </p:nvSpPr>
        <p:spPr>
          <a:xfrm>
            <a:off x="5117193" y="832852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30" name="TextBox 29"/>
          <p:cNvSpPr txBox="1"/>
          <p:nvPr/>
        </p:nvSpPr>
        <p:spPr>
          <a:xfrm>
            <a:off x="5117193" y="1580366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31" name="TextBox 30"/>
          <p:cNvSpPr txBox="1"/>
          <p:nvPr/>
        </p:nvSpPr>
        <p:spPr>
          <a:xfrm>
            <a:off x="5087036" y="2329954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32" name="TextBox 31"/>
          <p:cNvSpPr txBox="1"/>
          <p:nvPr/>
        </p:nvSpPr>
        <p:spPr>
          <a:xfrm>
            <a:off x="5119863" y="3076031"/>
            <a:ext cx="21741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33" name="TextBox 32"/>
          <p:cNvSpPr txBox="1"/>
          <p:nvPr/>
        </p:nvSpPr>
        <p:spPr>
          <a:xfrm>
            <a:off x="5110985" y="3822108"/>
            <a:ext cx="21721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34" name="TextBox 33"/>
          <p:cNvSpPr txBox="1"/>
          <p:nvPr/>
        </p:nvSpPr>
        <p:spPr>
          <a:xfrm>
            <a:off x="5110985" y="4584186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37" name="TextBox 36"/>
          <p:cNvSpPr txBox="1"/>
          <p:nvPr/>
        </p:nvSpPr>
        <p:spPr>
          <a:xfrm>
            <a:off x="7560157" y="202187"/>
            <a:ext cx="2183027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Group 1</a:t>
            </a:r>
            <a:endParaRPr lang="en-AU" sz="2200" dirty="0"/>
          </a:p>
        </p:txBody>
      </p:sp>
      <p:sp>
        <p:nvSpPr>
          <p:cNvPr id="38" name="TextBox 37"/>
          <p:cNvSpPr txBox="1"/>
          <p:nvPr/>
        </p:nvSpPr>
        <p:spPr>
          <a:xfrm>
            <a:off x="7575235" y="841730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39" name="TextBox 38"/>
          <p:cNvSpPr txBox="1"/>
          <p:nvPr/>
        </p:nvSpPr>
        <p:spPr>
          <a:xfrm>
            <a:off x="7575235" y="1589244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40" name="TextBox 39"/>
          <p:cNvSpPr txBox="1"/>
          <p:nvPr/>
        </p:nvSpPr>
        <p:spPr>
          <a:xfrm>
            <a:off x="7545078" y="2338832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41" name="TextBox 40"/>
          <p:cNvSpPr txBox="1"/>
          <p:nvPr/>
        </p:nvSpPr>
        <p:spPr>
          <a:xfrm>
            <a:off x="7577905" y="3084909"/>
            <a:ext cx="21741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42" name="TextBox 41"/>
          <p:cNvSpPr txBox="1"/>
          <p:nvPr/>
        </p:nvSpPr>
        <p:spPr>
          <a:xfrm>
            <a:off x="7569027" y="3830986"/>
            <a:ext cx="21721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43" name="TextBox 42"/>
          <p:cNvSpPr txBox="1"/>
          <p:nvPr/>
        </p:nvSpPr>
        <p:spPr>
          <a:xfrm>
            <a:off x="7569027" y="4593064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46" name="TextBox 45"/>
          <p:cNvSpPr txBox="1"/>
          <p:nvPr/>
        </p:nvSpPr>
        <p:spPr>
          <a:xfrm>
            <a:off x="147648" y="5337655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47" name="TextBox 46"/>
          <p:cNvSpPr txBox="1"/>
          <p:nvPr/>
        </p:nvSpPr>
        <p:spPr>
          <a:xfrm>
            <a:off x="154468" y="6094608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48" name="TextBox 47"/>
          <p:cNvSpPr txBox="1"/>
          <p:nvPr/>
        </p:nvSpPr>
        <p:spPr>
          <a:xfrm>
            <a:off x="2629630" y="5337655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49" name="TextBox 48"/>
          <p:cNvSpPr txBox="1"/>
          <p:nvPr/>
        </p:nvSpPr>
        <p:spPr>
          <a:xfrm>
            <a:off x="2636450" y="6094608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50" name="TextBox 49"/>
          <p:cNvSpPr txBox="1"/>
          <p:nvPr/>
        </p:nvSpPr>
        <p:spPr>
          <a:xfrm>
            <a:off x="5093245" y="5328777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51" name="TextBox 50"/>
          <p:cNvSpPr txBox="1"/>
          <p:nvPr/>
        </p:nvSpPr>
        <p:spPr>
          <a:xfrm>
            <a:off x="5100065" y="6085730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52" name="TextBox 51"/>
          <p:cNvSpPr txBox="1"/>
          <p:nvPr/>
        </p:nvSpPr>
        <p:spPr>
          <a:xfrm>
            <a:off x="7551287" y="5337655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53" name="TextBox 52"/>
          <p:cNvSpPr txBox="1"/>
          <p:nvPr/>
        </p:nvSpPr>
        <p:spPr>
          <a:xfrm>
            <a:off x="7558107" y="6094608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2390372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6518" y="202187"/>
            <a:ext cx="2183027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Group 1</a:t>
            </a:r>
            <a:endParaRPr lang="en-AU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156515" y="825106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171597" y="1484664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141438" y="2143102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156515" y="2799431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165392" y="3452966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17" name="TextBox 16"/>
          <p:cNvSpPr txBox="1"/>
          <p:nvPr/>
        </p:nvSpPr>
        <p:spPr>
          <a:xfrm>
            <a:off x="171597" y="4133135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156514" y="4798716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156514" y="6141298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171596" y="5475717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2628782" y="202187"/>
            <a:ext cx="2183027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Group 1</a:t>
            </a:r>
            <a:endParaRPr lang="en-AU" sz="2200" dirty="0"/>
          </a:p>
        </p:txBody>
      </p:sp>
      <p:sp>
        <p:nvSpPr>
          <p:cNvPr id="22" name="TextBox 21"/>
          <p:cNvSpPr txBox="1"/>
          <p:nvPr/>
        </p:nvSpPr>
        <p:spPr>
          <a:xfrm>
            <a:off x="2628779" y="825106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23" name="TextBox 22"/>
          <p:cNvSpPr txBox="1"/>
          <p:nvPr/>
        </p:nvSpPr>
        <p:spPr>
          <a:xfrm>
            <a:off x="2643861" y="1484664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2613702" y="2143102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25" name="TextBox 24"/>
          <p:cNvSpPr txBox="1"/>
          <p:nvPr/>
        </p:nvSpPr>
        <p:spPr>
          <a:xfrm>
            <a:off x="2628779" y="2799431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26" name="TextBox 25"/>
          <p:cNvSpPr txBox="1"/>
          <p:nvPr/>
        </p:nvSpPr>
        <p:spPr>
          <a:xfrm>
            <a:off x="2637656" y="3452966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2643861" y="4133135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2628778" y="4798716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29" name="TextBox 28"/>
          <p:cNvSpPr txBox="1"/>
          <p:nvPr/>
        </p:nvSpPr>
        <p:spPr>
          <a:xfrm>
            <a:off x="2628778" y="6141298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30" name="TextBox 29"/>
          <p:cNvSpPr txBox="1"/>
          <p:nvPr/>
        </p:nvSpPr>
        <p:spPr>
          <a:xfrm>
            <a:off x="2643860" y="5475717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31" name="TextBox 30"/>
          <p:cNvSpPr txBox="1"/>
          <p:nvPr/>
        </p:nvSpPr>
        <p:spPr>
          <a:xfrm>
            <a:off x="5106813" y="193309"/>
            <a:ext cx="2183027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Group 1</a:t>
            </a:r>
            <a:endParaRPr lang="en-AU" sz="2200" dirty="0"/>
          </a:p>
        </p:txBody>
      </p:sp>
      <p:sp>
        <p:nvSpPr>
          <p:cNvPr id="32" name="TextBox 31"/>
          <p:cNvSpPr txBox="1"/>
          <p:nvPr/>
        </p:nvSpPr>
        <p:spPr>
          <a:xfrm>
            <a:off x="5106810" y="816228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33" name="TextBox 32"/>
          <p:cNvSpPr txBox="1"/>
          <p:nvPr/>
        </p:nvSpPr>
        <p:spPr>
          <a:xfrm>
            <a:off x="5121892" y="1475786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34" name="TextBox 33"/>
          <p:cNvSpPr txBox="1"/>
          <p:nvPr/>
        </p:nvSpPr>
        <p:spPr>
          <a:xfrm>
            <a:off x="5091733" y="2134224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35" name="TextBox 34"/>
          <p:cNvSpPr txBox="1"/>
          <p:nvPr/>
        </p:nvSpPr>
        <p:spPr>
          <a:xfrm>
            <a:off x="5106810" y="2790553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36" name="TextBox 35"/>
          <p:cNvSpPr txBox="1"/>
          <p:nvPr/>
        </p:nvSpPr>
        <p:spPr>
          <a:xfrm>
            <a:off x="5115687" y="3444088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37" name="TextBox 36"/>
          <p:cNvSpPr txBox="1"/>
          <p:nvPr/>
        </p:nvSpPr>
        <p:spPr>
          <a:xfrm>
            <a:off x="5121892" y="4124257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38" name="TextBox 37"/>
          <p:cNvSpPr txBox="1"/>
          <p:nvPr/>
        </p:nvSpPr>
        <p:spPr>
          <a:xfrm>
            <a:off x="5106809" y="4789838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39" name="TextBox 38"/>
          <p:cNvSpPr txBox="1"/>
          <p:nvPr/>
        </p:nvSpPr>
        <p:spPr>
          <a:xfrm>
            <a:off x="5106809" y="6132420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40" name="TextBox 39"/>
          <p:cNvSpPr txBox="1"/>
          <p:nvPr/>
        </p:nvSpPr>
        <p:spPr>
          <a:xfrm>
            <a:off x="5121891" y="5466839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41" name="TextBox 40"/>
          <p:cNvSpPr txBox="1"/>
          <p:nvPr/>
        </p:nvSpPr>
        <p:spPr>
          <a:xfrm>
            <a:off x="7555424" y="193309"/>
            <a:ext cx="2183027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Group 1</a:t>
            </a:r>
            <a:endParaRPr lang="en-AU" sz="2200" dirty="0"/>
          </a:p>
        </p:txBody>
      </p:sp>
      <p:sp>
        <p:nvSpPr>
          <p:cNvPr id="42" name="TextBox 41"/>
          <p:cNvSpPr txBox="1"/>
          <p:nvPr/>
        </p:nvSpPr>
        <p:spPr>
          <a:xfrm>
            <a:off x="7555421" y="816228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43" name="TextBox 42"/>
          <p:cNvSpPr txBox="1"/>
          <p:nvPr/>
        </p:nvSpPr>
        <p:spPr>
          <a:xfrm>
            <a:off x="7570503" y="1475786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44" name="TextBox 43"/>
          <p:cNvSpPr txBox="1"/>
          <p:nvPr/>
        </p:nvSpPr>
        <p:spPr>
          <a:xfrm>
            <a:off x="7540344" y="2134224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45" name="TextBox 44"/>
          <p:cNvSpPr txBox="1"/>
          <p:nvPr/>
        </p:nvSpPr>
        <p:spPr>
          <a:xfrm>
            <a:off x="7555421" y="2790553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46" name="TextBox 45"/>
          <p:cNvSpPr txBox="1"/>
          <p:nvPr/>
        </p:nvSpPr>
        <p:spPr>
          <a:xfrm>
            <a:off x="7564298" y="3444088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47" name="TextBox 46"/>
          <p:cNvSpPr txBox="1"/>
          <p:nvPr/>
        </p:nvSpPr>
        <p:spPr>
          <a:xfrm>
            <a:off x="7570503" y="4124257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48" name="TextBox 47"/>
          <p:cNvSpPr txBox="1"/>
          <p:nvPr/>
        </p:nvSpPr>
        <p:spPr>
          <a:xfrm>
            <a:off x="7555420" y="4789838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49" name="TextBox 48"/>
          <p:cNvSpPr txBox="1"/>
          <p:nvPr/>
        </p:nvSpPr>
        <p:spPr>
          <a:xfrm>
            <a:off x="7555420" y="6132420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50" name="TextBox 49"/>
          <p:cNvSpPr txBox="1"/>
          <p:nvPr/>
        </p:nvSpPr>
        <p:spPr>
          <a:xfrm>
            <a:off x="7570502" y="5466839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3402975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6518" y="202187"/>
            <a:ext cx="2183027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Group 1</a:t>
            </a:r>
            <a:endParaRPr lang="en-AU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156515" y="825106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171597" y="1484664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141438" y="2143102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156515" y="2799431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165392" y="3452966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17" name="TextBox 16"/>
          <p:cNvSpPr txBox="1"/>
          <p:nvPr/>
        </p:nvSpPr>
        <p:spPr>
          <a:xfrm>
            <a:off x="171597" y="4133135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156514" y="4798716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2628782" y="202187"/>
            <a:ext cx="2183027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Group 1</a:t>
            </a:r>
            <a:endParaRPr lang="en-AU" sz="2200" dirty="0"/>
          </a:p>
        </p:txBody>
      </p:sp>
      <p:sp>
        <p:nvSpPr>
          <p:cNvPr id="22" name="TextBox 21"/>
          <p:cNvSpPr txBox="1"/>
          <p:nvPr/>
        </p:nvSpPr>
        <p:spPr>
          <a:xfrm>
            <a:off x="2628779" y="825106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23" name="TextBox 22"/>
          <p:cNvSpPr txBox="1"/>
          <p:nvPr/>
        </p:nvSpPr>
        <p:spPr>
          <a:xfrm>
            <a:off x="2643861" y="1484664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2613702" y="2143102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25" name="TextBox 24"/>
          <p:cNvSpPr txBox="1"/>
          <p:nvPr/>
        </p:nvSpPr>
        <p:spPr>
          <a:xfrm>
            <a:off x="2628779" y="2799431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26" name="TextBox 25"/>
          <p:cNvSpPr txBox="1"/>
          <p:nvPr/>
        </p:nvSpPr>
        <p:spPr>
          <a:xfrm>
            <a:off x="2637656" y="3452966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2643861" y="4133135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2628778" y="4798716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31" name="TextBox 30"/>
          <p:cNvSpPr txBox="1"/>
          <p:nvPr/>
        </p:nvSpPr>
        <p:spPr>
          <a:xfrm>
            <a:off x="5106813" y="193309"/>
            <a:ext cx="2183027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Group 1</a:t>
            </a:r>
            <a:endParaRPr lang="en-AU" sz="2200" dirty="0"/>
          </a:p>
        </p:txBody>
      </p:sp>
      <p:sp>
        <p:nvSpPr>
          <p:cNvPr id="32" name="TextBox 31"/>
          <p:cNvSpPr txBox="1"/>
          <p:nvPr/>
        </p:nvSpPr>
        <p:spPr>
          <a:xfrm>
            <a:off x="5106810" y="816228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33" name="TextBox 32"/>
          <p:cNvSpPr txBox="1"/>
          <p:nvPr/>
        </p:nvSpPr>
        <p:spPr>
          <a:xfrm>
            <a:off x="5121892" y="1475786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34" name="TextBox 33"/>
          <p:cNvSpPr txBox="1"/>
          <p:nvPr/>
        </p:nvSpPr>
        <p:spPr>
          <a:xfrm>
            <a:off x="5091733" y="2134224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35" name="TextBox 34"/>
          <p:cNvSpPr txBox="1"/>
          <p:nvPr/>
        </p:nvSpPr>
        <p:spPr>
          <a:xfrm>
            <a:off x="5106810" y="2790553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36" name="TextBox 35"/>
          <p:cNvSpPr txBox="1"/>
          <p:nvPr/>
        </p:nvSpPr>
        <p:spPr>
          <a:xfrm>
            <a:off x="5115687" y="3444088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37" name="TextBox 36"/>
          <p:cNvSpPr txBox="1"/>
          <p:nvPr/>
        </p:nvSpPr>
        <p:spPr>
          <a:xfrm>
            <a:off x="5121892" y="4124257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38" name="TextBox 37"/>
          <p:cNvSpPr txBox="1"/>
          <p:nvPr/>
        </p:nvSpPr>
        <p:spPr>
          <a:xfrm>
            <a:off x="5106809" y="4789838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41" name="TextBox 40"/>
          <p:cNvSpPr txBox="1"/>
          <p:nvPr/>
        </p:nvSpPr>
        <p:spPr>
          <a:xfrm>
            <a:off x="7555424" y="193309"/>
            <a:ext cx="2183027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Group 1</a:t>
            </a:r>
            <a:endParaRPr lang="en-AU" sz="2200" dirty="0"/>
          </a:p>
        </p:txBody>
      </p:sp>
      <p:sp>
        <p:nvSpPr>
          <p:cNvPr id="42" name="TextBox 41"/>
          <p:cNvSpPr txBox="1"/>
          <p:nvPr/>
        </p:nvSpPr>
        <p:spPr>
          <a:xfrm>
            <a:off x="7555421" y="816228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43" name="TextBox 42"/>
          <p:cNvSpPr txBox="1"/>
          <p:nvPr/>
        </p:nvSpPr>
        <p:spPr>
          <a:xfrm>
            <a:off x="7570503" y="1475786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44" name="TextBox 43"/>
          <p:cNvSpPr txBox="1"/>
          <p:nvPr/>
        </p:nvSpPr>
        <p:spPr>
          <a:xfrm>
            <a:off x="7540344" y="2134224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45" name="TextBox 44"/>
          <p:cNvSpPr txBox="1"/>
          <p:nvPr/>
        </p:nvSpPr>
        <p:spPr>
          <a:xfrm>
            <a:off x="7555421" y="2790553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46" name="TextBox 45"/>
          <p:cNvSpPr txBox="1"/>
          <p:nvPr/>
        </p:nvSpPr>
        <p:spPr>
          <a:xfrm>
            <a:off x="7564298" y="3444088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47" name="TextBox 46"/>
          <p:cNvSpPr txBox="1"/>
          <p:nvPr/>
        </p:nvSpPr>
        <p:spPr>
          <a:xfrm>
            <a:off x="7570503" y="4124257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48" name="TextBox 47"/>
          <p:cNvSpPr txBox="1"/>
          <p:nvPr/>
        </p:nvSpPr>
        <p:spPr>
          <a:xfrm>
            <a:off x="7555420" y="4789838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51" name="TextBox 50"/>
          <p:cNvSpPr txBox="1"/>
          <p:nvPr/>
        </p:nvSpPr>
        <p:spPr>
          <a:xfrm>
            <a:off x="156514" y="6141298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52" name="TextBox 51"/>
          <p:cNvSpPr txBox="1"/>
          <p:nvPr/>
        </p:nvSpPr>
        <p:spPr>
          <a:xfrm>
            <a:off x="171596" y="5475717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53" name="TextBox 52"/>
          <p:cNvSpPr txBox="1"/>
          <p:nvPr/>
        </p:nvSpPr>
        <p:spPr>
          <a:xfrm>
            <a:off x="2628778" y="6141298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54" name="TextBox 53"/>
          <p:cNvSpPr txBox="1"/>
          <p:nvPr/>
        </p:nvSpPr>
        <p:spPr>
          <a:xfrm>
            <a:off x="2643860" y="5475717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55" name="TextBox 54"/>
          <p:cNvSpPr txBox="1"/>
          <p:nvPr/>
        </p:nvSpPr>
        <p:spPr>
          <a:xfrm>
            <a:off x="5106809" y="6132420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56" name="TextBox 55"/>
          <p:cNvSpPr txBox="1"/>
          <p:nvPr/>
        </p:nvSpPr>
        <p:spPr>
          <a:xfrm>
            <a:off x="5121891" y="5466839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57" name="TextBox 56"/>
          <p:cNvSpPr txBox="1"/>
          <p:nvPr/>
        </p:nvSpPr>
        <p:spPr>
          <a:xfrm>
            <a:off x="7555420" y="6132420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58" name="TextBox 57"/>
          <p:cNvSpPr txBox="1"/>
          <p:nvPr/>
        </p:nvSpPr>
        <p:spPr>
          <a:xfrm>
            <a:off x="7570502" y="5466839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3597936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18" y="202187"/>
            <a:ext cx="2183027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Group 1</a:t>
            </a:r>
            <a:endParaRPr lang="en-AU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156517" y="771838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156516" y="1375888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156516" y="1962182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156515" y="2566232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171598" y="3161404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171597" y="3765454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17" name="TextBox 16"/>
          <p:cNvSpPr txBox="1"/>
          <p:nvPr/>
        </p:nvSpPr>
        <p:spPr>
          <a:xfrm>
            <a:off x="171598" y="4360626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171597" y="4964676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171598" y="5567490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171597" y="6171540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2632302" y="202187"/>
            <a:ext cx="2183027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Group 1</a:t>
            </a:r>
            <a:endParaRPr lang="en-AU" sz="2200" dirty="0"/>
          </a:p>
        </p:txBody>
      </p:sp>
      <p:sp>
        <p:nvSpPr>
          <p:cNvPr id="22" name="TextBox 21"/>
          <p:cNvSpPr txBox="1"/>
          <p:nvPr/>
        </p:nvSpPr>
        <p:spPr>
          <a:xfrm>
            <a:off x="2632301" y="771838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23" name="TextBox 22"/>
          <p:cNvSpPr txBox="1"/>
          <p:nvPr/>
        </p:nvSpPr>
        <p:spPr>
          <a:xfrm>
            <a:off x="2632300" y="1375888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2632300" y="1962182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25" name="TextBox 24"/>
          <p:cNvSpPr txBox="1"/>
          <p:nvPr/>
        </p:nvSpPr>
        <p:spPr>
          <a:xfrm>
            <a:off x="2632299" y="2566232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26" name="TextBox 25"/>
          <p:cNvSpPr txBox="1"/>
          <p:nvPr/>
        </p:nvSpPr>
        <p:spPr>
          <a:xfrm>
            <a:off x="2647382" y="3161404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2647381" y="3765454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2647382" y="4360626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29" name="TextBox 28"/>
          <p:cNvSpPr txBox="1"/>
          <p:nvPr/>
        </p:nvSpPr>
        <p:spPr>
          <a:xfrm>
            <a:off x="2647381" y="4964676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30" name="TextBox 29"/>
          <p:cNvSpPr txBox="1"/>
          <p:nvPr/>
        </p:nvSpPr>
        <p:spPr>
          <a:xfrm>
            <a:off x="2647382" y="5567490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31" name="TextBox 30"/>
          <p:cNvSpPr txBox="1"/>
          <p:nvPr/>
        </p:nvSpPr>
        <p:spPr>
          <a:xfrm>
            <a:off x="2647381" y="6171540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32" name="TextBox 31"/>
          <p:cNvSpPr txBox="1"/>
          <p:nvPr/>
        </p:nvSpPr>
        <p:spPr>
          <a:xfrm>
            <a:off x="5096547" y="202187"/>
            <a:ext cx="2183027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Group 1</a:t>
            </a:r>
            <a:endParaRPr lang="en-AU" sz="2200" dirty="0"/>
          </a:p>
        </p:txBody>
      </p:sp>
      <p:sp>
        <p:nvSpPr>
          <p:cNvPr id="33" name="TextBox 32"/>
          <p:cNvSpPr txBox="1"/>
          <p:nvPr/>
        </p:nvSpPr>
        <p:spPr>
          <a:xfrm>
            <a:off x="5096546" y="771838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34" name="TextBox 33"/>
          <p:cNvSpPr txBox="1"/>
          <p:nvPr/>
        </p:nvSpPr>
        <p:spPr>
          <a:xfrm>
            <a:off x="5096545" y="1375888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35" name="TextBox 34"/>
          <p:cNvSpPr txBox="1"/>
          <p:nvPr/>
        </p:nvSpPr>
        <p:spPr>
          <a:xfrm>
            <a:off x="5096545" y="1962182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36" name="TextBox 35"/>
          <p:cNvSpPr txBox="1"/>
          <p:nvPr/>
        </p:nvSpPr>
        <p:spPr>
          <a:xfrm>
            <a:off x="5096544" y="2566232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37" name="TextBox 36"/>
          <p:cNvSpPr txBox="1"/>
          <p:nvPr/>
        </p:nvSpPr>
        <p:spPr>
          <a:xfrm>
            <a:off x="5111627" y="3161404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38" name="TextBox 37"/>
          <p:cNvSpPr txBox="1"/>
          <p:nvPr/>
        </p:nvSpPr>
        <p:spPr>
          <a:xfrm>
            <a:off x="5111626" y="3765454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39" name="TextBox 38"/>
          <p:cNvSpPr txBox="1"/>
          <p:nvPr/>
        </p:nvSpPr>
        <p:spPr>
          <a:xfrm>
            <a:off x="5111627" y="4360626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40" name="TextBox 39"/>
          <p:cNvSpPr txBox="1"/>
          <p:nvPr/>
        </p:nvSpPr>
        <p:spPr>
          <a:xfrm>
            <a:off x="5111626" y="4964676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41" name="TextBox 40"/>
          <p:cNvSpPr txBox="1"/>
          <p:nvPr/>
        </p:nvSpPr>
        <p:spPr>
          <a:xfrm>
            <a:off x="5111627" y="5567490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42" name="TextBox 41"/>
          <p:cNvSpPr txBox="1"/>
          <p:nvPr/>
        </p:nvSpPr>
        <p:spPr>
          <a:xfrm>
            <a:off x="5111626" y="6171540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43" name="TextBox 42"/>
          <p:cNvSpPr txBox="1"/>
          <p:nvPr/>
        </p:nvSpPr>
        <p:spPr>
          <a:xfrm>
            <a:off x="7548904" y="209998"/>
            <a:ext cx="2183027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Group 1</a:t>
            </a:r>
            <a:endParaRPr lang="en-AU" sz="2200" dirty="0"/>
          </a:p>
        </p:txBody>
      </p:sp>
      <p:sp>
        <p:nvSpPr>
          <p:cNvPr id="44" name="TextBox 43"/>
          <p:cNvSpPr txBox="1"/>
          <p:nvPr/>
        </p:nvSpPr>
        <p:spPr>
          <a:xfrm>
            <a:off x="7548903" y="779649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45" name="TextBox 44"/>
          <p:cNvSpPr txBox="1"/>
          <p:nvPr/>
        </p:nvSpPr>
        <p:spPr>
          <a:xfrm>
            <a:off x="7548902" y="1383699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46" name="TextBox 45"/>
          <p:cNvSpPr txBox="1"/>
          <p:nvPr/>
        </p:nvSpPr>
        <p:spPr>
          <a:xfrm>
            <a:off x="7548902" y="1969993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47" name="TextBox 46"/>
          <p:cNvSpPr txBox="1"/>
          <p:nvPr/>
        </p:nvSpPr>
        <p:spPr>
          <a:xfrm>
            <a:off x="7548901" y="2574043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48" name="TextBox 47"/>
          <p:cNvSpPr txBox="1"/>
          <p:nvPr/>
        </p:nvSpPr>
        <p:spPr>
          <a:xfrm>
            <a:off x="7563984" y="3169215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49" name="TextBox 48"/>
          <p:cNvSpPr txBox="1"/>
          <p:nvPr/>
        </p:nvSpPr>
        <p:spPr>
          <a:xfrm>
            <a:off x="7563983" y="3773265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50" name="TextBox 49"/>
          <p:cNvSpPr txBox="1"/>
          <p:nvPr/>
        </p:nvSpPr>
        <p:spPr>
          <a:xfrm>
            <a:off x="7563984" y="4368437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51" name="TextBox 50"/>
          <p:cNvSpPr txBox="1"/>
          <p:nvPr/>
        </p:nvSpPr>
        <p:spPr>
          <a:xfrm>
            <a:off x="7563983" y="4972487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52" name="TextBox 51"/>
          <p:cNvSpPr txBox="1"/>
          <p:nvPr/>
        </p:nvSpPr>
        <p:spPr>
          <a:xfrm>
            <a:off x="7563984" y="5575301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  <p:sp>
        <p:nvSpPr>
          <p:cNvPr id="53" name="TextBox 52"/>
          <p:cNvSpPr txBox="1"/>
          <p:nvPr/>
        </p:nvSpPr>
        <p:spPr>
          <a:xfrm>
            <a:off x="7563983" y="6179351"/>
            <a:ext cx="218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/>
              <a:t>word</a:t>
            </a: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841377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460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324</Words>
  <Application>Microsoft Office PowerPoint</Application>
  <PresentationFormat>A4 Paper (210x297 mm)</PresentationFormat>
  <Paragraphs>304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Fairy Poppins</dc:creator>
  <cp:keywords>Fairy Poppins</cp:keywords>
  <cp:lastModifiedBy>.</cp:lastModifiedBy>
  <cp:revision>46</cp:revision>
  <cp:lastPrinted>2018-10-14T08:28:57Z</cp:lastPrinted>
  <dcterms:created xsi:type="dcterms:W3CDTF">2015-08-20T13:05:05Z</dcterms:created>
  <dcterms:modified xsi:type="dcterms:W3CDTF">2018-11-18T09:24:23Z</dcterms:modified>
</cp:coreProperties>
</file>